
<file path=[Content_Types].xml><?xml version="1.0" encoding="utf-8"?>
<Types xmlns="http://schemas.openxmlformats.org/package/2006/content-types">
  <Override PartName="/ppt/slideMasters/slideMaster2.xml" ContentType="application/vnd.openxmlformats-officedocument.presentationml.slideMaster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Layouts/slideLayout19.xml" ContentType="application/vnd.openxmlformats-officedocument.presentationml.slideLayout+xml"/>
  <Override PartName="/ppt/notesSlides/notesSlide1.xml" ContentType="application/vnd.openxmlformats-officedocument.presentationml.notesSlide+xml"/>
  <Default Extension="bin" ContentType="application/vnd.openxmlformats-officedocument.oleObject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Default Extension="wmf" ContentType="image/x-w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0" r:id="rId2"/>
  </p:sldMasterIdLst>
  <p:notesMasterIdLst>
    <p:notesMasterId r:id="rId6"/>
  </p:notesMasterIdLst>
  <p:sldIdLst>
    <p:sldId id="261" r:id="rId3"/>
    <p:sldId id="268" r:id="rId4"/>
    <p:sldId id="269" r:id="rId5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2574" autoAdjust="0"/>
    <p:restoredTop sz="94660"/>
  </p:normalViewPr>
  <p:slideViewPr>
    <p:cSldViewPr>
      <p:cViewPr varScale="1">
        <p:scale>
          <a:sx n="94" d="100"/>
          <a:sy n="94" d="100"/>
        </p:scale>
        <p:origin x="-540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3.xml"/><Relationship Id="rId10" Type="http://schemas.openxmlformats.org/officeDocument/2006/relationships/tableStyles" Target="tableStyles.xml"/><Relationship Id="rId4" Type="http://schemas.openxmlformats.org/officeDocument/2006/relationships/slide" Target="slides/slide2.xml"/><Relationship Id="rId9" Type="http://schemas.openxmlformats.org/officeDocument/2006/relationships/theme" Target="theme/theme1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3.wmf"/></Relationships>
</file>

<file path=ppt/media/image1.png>
</file>

<file path=ppt/media/image2.png>
</file>

<file path=ppt/media/image3.wm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FCD02B99-5898-442D-8D9A-CF3F52EBBA4D}" type="datetimeFigureOut">
              <a:rPr lang="en-US"/>
              <a:pPr>
                <a:defRPr/>
              </a:pPr>
              <a:t>9/26/2012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en-US" noProof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  <a:endParaRPr lang="en-US" noProof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55FD805E-1C8D-47E8-8515-04D0A0CC320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69" name="Slide Image Placeholder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2770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/>
          </a:p>
        </p:txBody>
      </p:sp>
      <p:sp>
        <p:nvSpPr>
          <p:cNvPr id="32771" name="Slide Number Placeholder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B9077386-5D38-45C7-B3A8-D79FC2997E3E}" type="slidenum">
              <a:rPr lang="en-US">
                <a:cs typeface="Arial" charset="0"/>
              </a:rPr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1</a:t>
            </a:fld>
            <a:endParaRPr lang="en-US">
              <a:cs typeface="Arial" charset="0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B639A85-3E59-419B-8626-1B5C32B633CD}" type="datetimeFigureOut">
              <a:rPr lang="en-US"/>
              <a:pPr>
                <a:defRPr/>
              </a:pPr>
              <a:t>9/26/2012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0AD3147-1CA5-42BC-A4FB-5E37B4A9DA2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824FA9D-1A3B-4FFC-97EA-71F13E168385}" type="datetimeFigureOut">
              <a:rPr lang="en-US"/>
              <a:pPr>
                <a:defRPr/>
              </a:pPr>
              <a:t>9/26/2012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9AE6065-7433-45C0-B5AF-9386B9F9646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 fontAlgn="auto">
              <a:spcBef>
                <a:spcPts val="0"/>
              </a:spcBef>
              <a:spcAft>
                <a:spcPts val="0"/>
              </a:spcAft>
              <a:defRPr/>
            </a:lvl1pPr>
          </a:lstStyle>
          <a:p>
            <a:pPr>
              <a:defRPr/>
            </a:pPr>
            <a:fld id="{A1A3BD18-5664-4E52-88E3-7A8CF9C61A0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 fontAlgn="auto">
              <a:spcBef>
                <a:spcPts val="0"/>
              </a:spcBef>
              <a:spcAft>
                <a:spcPts val="0"/>
              </a:spcAft>
              <a:defRPr/>
            </a:lvl1pPr>
          </a:lstStyle>
          <a:p>
            <a:pPr>
              <a:defRPr/>
            </a:pPr>
            <a:fld id="{E9B6B6EB-D635-469F-8282-EC71C8EEED6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55600" y="1900238"/>
            <a:ext cx="3606800" cy="367506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114800" y="1900238"/>
            <a:ext cx="3608388" cy="367506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 fontAlgn="auto">
              <a:spcBef>
                <a:spcPts val="0"/>
              </a:spcBef>
              <a:spcAft>
                <a:spcPts val="0"/>
              </a:spcAft>
              <a:defRPr/>
            </a:lvl1pPr>
          </a:lstStyle>
          <a:p>
            <a:pPr>
              <a:defRPr/>
            </a:pPr>
            <a:fld id="{A1B6E4A4-2E24-4AAA-A8E0-6F1BFF83600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 fontAlgn="auto">
              <a:spcBef>
                <a:spcPts val="0"/>
              </a:spcBef>
              <a:spcAft>
                <a:spcPts val="0"/>
              </a:spcAft>
              <a:defRPr/>
            </a:lvl1pPr>
          </a:lstStyle>
          <a:p>
            <a:pPr>
              <a:defRPr/>
            </a:pPr>
            <a:fld id="{2D04C715-581F-4239-92CC-B8CF87C4D96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 fontAlgn="auto">
              <a:spcBef>
                <a:spcPts val="0"/>
              </a:spcBef>
              <a:spcAft>
                <a:spcPts val="0"/>
              </a:spcAft>
              <a:defRPr/>
            </a:lvl1pPr>
          </a:lstStyle>
          <a:p>
            <a:pPr>
              <a:defRPr/>
            </a:pPr>
            <a:fld id="{37E0EF65-1D96-4A99-A81C-D4040316C60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 fontAlgn="auto">
              <a:spcBef>
                <a:spcPts val="0"/>
              </a:spcBef>
              <a:spcAft>
                <a:spcPts val="0"/>
              </a:spcAft>
              <a:defRPr/>
            </a:lvl1pPr>
          </a:lstStyle>
          <a:p>
            <a:pPr>
              <a:defRPr/>
            </a:pPr>
            <a:fld id="{954FB9FD-FB9E-42F7-BB0A-B0FBEEFD067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 fontAlgn="auto">
              <a:spcBef>
                <a:spcPts val="0"/>
              </a:spcBef>
              <a:spcAft>
                <a:spcPts val="0"/>
              </a:spcAft>
              <a:defRPr/>
            </a:lvl1pPr>
          </a:lstStyle>
          <a:p>
            <a:pPr>
              <a:defRPr/>
            </a:pPr>
            <a:fld id="{369D971F-DDF3-45C3-B9CA-1B90026F40B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en-US" noProof="0" smtClean="0"/>
              <a:t>Click icon to add picture</a:t>
            </a:r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 fontAlgn="auto">
              <a:spcBef>
                <a:spcPts val="0"/>
              </a:spcBef>
              <a:spcAft>
                <a:spcPts val="0"/>
              </a:spcAft>
              <a:defRPr/>
            </a:lvl1pPr>
          </a:lstStyle>
          <a:p>
            <a:pPr>
              <a:defRPr/>
            </a:pPr>
            <a:fld id="{7C99D082-094E-47CC-9158-866ADA34609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 fontAlgn="auto">
              <a:spcBef>
                <a:spcPts val="0"/>
              </a:spcBef>
              <a:spcAft>
                <a:spcPts val="0"/>
              </a:spcAft>
              <a:defRPr/>
            </a:lvl1pPr>
          </a:lstStyle>
          <a:p>
            <a:pPr>
              <a:defRPr/>
            </a:pPr>
            <a:fld id="{639C87F3-0360-4A97-9064-EDB1D2785E1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561AD3-3A23-4CAE-AD82-713294746C8F}" type="datetimeFigureOut">
              <a:rPr lang="en-US"/>
              <a:pPr>
                <a:defRPr/>
              </a:pPr>
              <a:t>9/26/2012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4433ECD-A031-48EF-9130-0EDD7419B9F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91338" y="1270000"/>
            <a:ext cx="2178050" cy="43053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55600" y="1270000"/>
            <a:ext cx="6383338" cy="43053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 fontAlgn="auto">
              <a:spcBef>
                <a:spcPts val="0"/>
              </a:spcBef>
              <a:spcAft>
                <a:spcPts val="0"/>
              </a:spcAft>
              <a:defRPr/>
            </a:lvl1pPr>
          </a:lstStyle>
          <a:p>
            <a:pPr>
              <a:defRPr/>
            </a:pPr>
            <a:fld id="{0EC9C062-98DE-4391-A41D-7053080CF9A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4B7F28-4AFD-4859-8079-A92C52C6731B}" type="datetimeFigureOut">
              <a:rPr lang="en-US"/>
              <a:pPr>
                <a:defRPr/>
              </a:pPr>
              <a:t>9/26/2012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7BA69B1-97DB-4559-BA52-23C0A16A187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FD22691-4DCD-4A3D-BD49-E0BD060AD5B9}" type="datetimeFigureOut">
              <a:rPr lang="en-US"/>
              <a:pPr>
                <a:defRPr/>
              </a:pPr>
              <a:t>9/26/2012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88BF860-F7D1-4AF5-8780-9DAEDC27B9F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4533315-7E4F-4457-9DC4-5A995D4AE0EE}" type="datetimeFigureOut">
              <a:rPr lang="en-US"/>
              <a:pPr>
                <a:defRPr/>
              </a:pPr>
              <a:t>9/26/2012</a:t>
            </a:fld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274454E-63E3-4B40-9983-050EB822C97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02D12DE-DA7A-4CCD-918F-52014BCBA691}" type="datetimeFigureOut">
              <a:rPr lang="en-US"/>
              <a:pPr>
                <a:defRPr/>
              </a:pPr>
              <a:t>9/26/2012</a:t>
            </a:fld>
            <a:endParaRPr 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48B4024-505D-4101-9895-8AB461C2509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4FDBD7D-CDD5-439E-A589-1D708BD661FF}" type="datetimeFigureOut">
              <a:rPr lang="en-US"/>
              <a:pPr>
                <a:defRPr/>
              </a:pPr>
              <a:t>9/26/2012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2571AFD-33F2-439E-BF24-0E90D5939C2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DDF4093-82CC-48DD-967B-163E719629FA}" type="datetimeFigureOut">
              <a:rPr lang="en-US"/>
              <a:pPr>
                <a:defRPr/>
              </a:pPr>
              <a:t>9/26/2012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0E0DA3B-3BCF-4C70-9CDB-C3A32CCA82D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704B874-1087-4C40-8C78-1FF67055B93B}" type="datetimeFigureOut">
              <a:rPr lang="en-US"/>
              <a:pPr>
                <a:defRPr/>
              </a:pPr>
              <a:t>9/26/2012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14BF0EC-3BDB-4B5F-9A70-51D256C098B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8.xml"/><Relationship Id="rId3" Type="http://schemas.openxmlformats.org/officeDocument/2006/relationships/slideLayout" Target="../slideLayouts/slideLayout13.xml"/><Relationship Id="rId7" Type="http://schemas.openxmlformats.org/officeDocument/2006/relationships/slideLayout" Target="../slideLayouts/slideLayout17.xml"/><Relationship Id="rId12" Type="http://schemas.openxmlformats.org/officeDocument/2006/relationships/image" Target="../media/image1.png"/><Relationship Id="rId2" Type="http://schemas.openxmlformats.org/officeDocument/2006/relationships/slideLayout" Target="../slideLayouts/slideLayout12.xml"/><Relationship Id="rId1" Type="http://schemas.openxmlformats.org/officeDocument/2006/relationships/slideLayout" Target="../slideLayouts/slideLayout11.xml"/><Relationship Id="rId6" Type="http://schemas.openxmlformats.org/officeDocument/2006/relationships/slideLayout" Target="../slideLayouts/slideLayout16.xml"/><Relationship Id="rId11" Type="http://schemas.openxmlformats.org/officeDocument/2006/relationships/theme" Target="../theme/theme2.xml"/><Relationship Id="rId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20.xml"/><Relationship Id="rId4" Type="http://schemas.openxmlformats.org/officeDocument/2006/relationships/slideLayout" Target="../slideLayouts/slideLayout14.xml"/><Relationship Id="rId9" Type="http://schemas.openxmlformats.org/officeDocument/2006/relationships/slideLayout" Target="../slideLayouts/slideLayout1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8D0E9348-4A88-46F4-83EF-B4F40EFA4022}" type="datetimeFigureOut">
              <a:rPr lang="en-US"/>
              <a:pPr>
                <a:defRPr/>
              </a:pPr>
              <a:t>9/26/2012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65A6BDCB-F90D-40E3-A7E9-B7738CCE164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pic>
        <p:nvPicPr>
          <p:cNvPr id="1031" name="Picture 15" descr="IBM100_PPT_BannerWhite"/>
          <p:cNvPicPr>
            <a:picLocks noChangeAspect="1" noChangeArrowheads="1"/>
          </p:cNvPicPr>
          <p:nvPr userDrawn="1"/>
        </p:nvPicPr>
        <p:blipFill>
          <a:blip r:embed="rId12" cstate="print"/>
          <a:srcRect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82" r:id="rId1"/>
    <p:sldLayoutId id="2147483681" r:id="rId2"/>
    <p:sldLayoutId id="2147483680" r:id="rId3"/>
    <p:sldLayoutId id="2147483679" r:id="rId4"/>
    <p:sldLayoutId id="2147483678" r:id="rId5"/>
    <p:sldLayoutId id="2147483677" r:id="rId6"/>
    <p:sldLayoutId id="2147483676" r:id="rId7"/>
    <p:sldLayoutId id="2147483675" r:id="rId8"/>
    <p:sldLayoutId id="2147483674" r:id="rId9"/>
    <p:sldLayoutId id="2147483673" r:id="rId10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3314" name="Picture 15" descr="IBM100_PPT_BannerWhite"/>
          <p:cNvPicPr>
            <a:picLocks noChangeAspect="1" noChangeArrowheads="1"/>
          </p:cNvPicPr>
          <p:nvPr/>
        </p:nvPicPr>
        <p:blipFill>
          <a:blip r:embed="rId12" cstate="print"/>
          <a:srcRect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331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55600" y="1900238"/>
            <a:ext cx="7367588" cy="36750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</p:txBody>
      </p:sp>
      <p:sp>
        <p:nvSpPr>
          <p:cNvPr id="15" name="Rectangle 6"/>
          <p:cNvSpPr>
            <a:spLocks noChangeArrowheads="1"/>
          </p:cNvSpPr>
          <p:nvPr/>
        </p:nvSpPr>
        <p:spPr bwMode="black">
          <a:xfrm>
            <a:off x="7431088" y="6537325"/>
            <a:ext cx="1371600" cy="184150"/>
          </a:xfrm>
          <a:prstGeom prst="rect">
            <a:avLst/>
          </a:prstGeom>
          <a:noFill/>
          <a:ln>
            <a:noFill/>
          </a:ln>
          <a:extLst/>
        </p:spPr>
        <p:txBody>
          <a:bodyPr lIns="92075" tIns="46038" rIns="92075" bIns="46038"/>
          <a:lstStyle/>
          <a:p>
            <a:pPr algn="r">
              <a:defRPr/>
            </a:pPr>
            <a:r>
              <a:rPr lang="en-US" sz="800">
                <a:solidFill>
                  <a:srgbClr val="000000"/>
                </a:solidFill>
                <a:latin typeface="+mn-lt"/>
                <a:cs typeface="+mn-cs"/>
              </a:rPr>
              <a:t>© 2011 IBM Corporation</a:t>
            </a:r>
            <a:endParaRPr lang="en-US">
              <a:solidFill>
                <a:srgbClr val="000000"/>
              </a:solidFill>
              <a:latin typeface="+mn-lt"/>
              <a:cs typeface="+mn-cs"/>
            </a:endParaRPr>
          </a:p>
        </p:txBody>
      </p:sp>
      <p:sp>
        <p:nvSpPr>
          <p:cNvPr id="67591" name="Rectangle 7"/>
          <p:cNvSpPr>
            <a:spLocks noGrp="1" noChangeArrowheads="1"/>
          </p:cNvSpPr>
          <p:nvPr>
            <p:ph type="sldNum" sz="quarter" idx="4"/>
          </p:nvPr>
        </p:nvSpPr>
        <p:spPr bwMode="black">
          <a:xfrm>
            <a:off x="382588" y="6537325"/>
            <a:ext cx="366712" cy="18415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>
            <a:lvl1pPr>
              <a:lnSpc>
                <a:spcPct val="100000"/>
              </a:lnSpc>
              <a:defRPr sz="800">
                <a:solidFill>
                  <a:srgbClr val="000000"/>
                </a:solidFill>
                <a:latin typeface="+mn-lt"/>
                <a:cs typeface="Arial" charset="0"/>
              </a:defRPr>
            </a:lvl1pPr>
          </a:lstStyle>
          <a:p>
            <a:pPr>
              <a:defRPr/>
            </a:pPr>
            <a:fld id="{EE8E55B5-BBD4-43A2-8466-575A4DA7D30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13318" name="Rectangle 13"/>
          <p:cNvSpPr>
            <a:spLocks noGrp="1" noChangeArrowheads="1"/>
          </p:cNvSpPr>
          <p:nvPr>
            <p:ph type="title"/>
          </p:nvPr>
        </p:nvSpPr>
        <p:spPr bwMode="auto">
          <a:xfrm>
            <a:off x="382588" y="1270000"/>
            <a:ext cx="8686800" cy="6397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3" r:id="rId1"/>
    <p:sldLayoutId id="2147483684" r:id="rId2"/>
    <p:sldLayoutId id="2147483685" r:id="rId3"/>
    <p:sldLayoutId id="2147483686" r:id="rId4"/>
    <p:sldLayoutId id="2147483687" r:id="rId5"/>
    <p:sldLayoutId id="2147483688" r:id="rId6"/>
    <p:sldLayoutId id="2147483689" r:id="rId7"/>
    <p:sldLayoutId id="2147483690" r:id="rId8"/>
    <p:sldLayoutId id="2147483691" r:id="rId9"/>
    <p:sldLayoutId id="2147483692" r:id="rId10"/>
  </p:sldLayoutIdLst>
  <p:timing>
    <p:tnLst>
      <p:par>
        <p:cTn id="1" dur="indefinite" restart="never" nodeType="tmRoot"/>
      </p:par>
    </p:tnLst>
  </p:timing>
  <p:hf hdr="0" ftr="0" dt="0"/>
  <p:txStyles>
    <p:titleStyle>
      <a:lvl1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2200">
          <a:solidFill>
            <a:schemeClr val="tx1"/>
          </a:solidFill>
          <a:latin typeface="+mj-lt"/>
          <a:ea typeface="+mj-ea"/>
          <a:cs typeface="+mj-cs"/>
        </a:defRPr>
      </a:lvl1pPr>
      <a:lvl2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2200">
          <a:solidFill>
            <a:schemeClr val="tx1"/>
          </a:solidFill>
          <a:latin typeface="Arial" charset="0"/>
        </a:defRPr>
      </a:lvl2pPr>
      <a:lvl3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2200">
          <a:solidFill>
            <a:schemeClr val="tx1"/>
          </a:solidFill>
          <a:latin typeface="Arial" charset="0"/>
        </a:defRPr>
      </a:lvl3pPr>
      <a:lvl4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2200">
          <a:solidFill>
            <a:schemeClr val="tx1"/>
          </a:solidFill>
          <a:latin typeface="Arial" charset="0"/>
        </a:defRPr>
      </a:lvl4pPr>
      <a:lvl5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2200">
          <a:solidFill>
            <a:schemeClr val="tx1"/>
          </a:solidFill>
          <a:latin typeface="Arial" charset="0"/>
        </a:defRPr>
      </a:lvl5pPr>
      <a:lvl6pPr marL="457200" algn="l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sz="2200">
          <a:solidFill>
            <a:schemeClr val="tx1"/>
          </a:solidFill>
          <a:latin typeface="Arial" charset="0"/>
        </a:defRPr>
      </a:lvl6pPr>
      <a:lvl7pPr marL="914400" algn="l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sz="2200">
          <a:solidFill>
            <a:schemeClr val="tx1"/>
          </a:solidFill>
          <a:latin typeface="Arial" charset="0"/>
        </a:defRPr>
      </a:lvl7pPr>
      <a:lvl8pPr marL="1371600" algn="l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sz="2200">
          <a:solidFill>
            <a:schemeClr val="tx1"/>
          </a:solidFill>
          <a:latin typeface="Arial" charset="0"/>
        </a:defRPr>
      </a:lvl8pPr>
      <a:lvl9pPr marL="1828800" algn="l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sz="2200">
          <a:solidFill>
            <a:schemeClr val="tx1"/>
          </a:solidFill>
          <a:latin typeface="Arial" charset="0"/>
        </a:defRPr>
      </a:lvl9pPr>
    </p:titleStyle>
    <p:bodyStyle>
      <a:lvl1pPr algn="l" rtl="0" eaLnBrk="0" fontAlgn="base" hangingPunct="0">
        <a:spcBef>
          <a:spcPct val="50000"/>
        </a:spcBef>
        <a:spcAft>
          <a:spcPct val="0"/>
        </a:spcAft>
        <a:buClr>
          <a:schemeClr val="tx1"/>
        </a:buClr>
        <a:buFont typeface="Wingdings" pitchFamily="2" charset="2"/>
        <a:defRPr sz="1600">
          <a:solidFill>
            <a:schemeClr val="tx1"/>
          </a:solidFill>
          <a:latin typeface="+mn-lt"/>
          <a:ea typeface="+mn-ea"/>
          <a:cs typeface="+mn-cs"/>
        </a:defRPr>
      </a:lvl1pPr>
      <a:lvl2pPr marL="509588" indent="-163513" algn="l" rtl="0" eaLnBrk="0" fontAlgn="base" hangingPunct="0">
        <a:spcBef>
          <a:spcPct val="50000"/>
        </a:spcBef>
        <a:spcAft>
          <a:spcPct val="0"/>
        </a:spcAft>
        <a:buClr>
          <a:schemeClr val="tx1"/>
        </a:buClr>
        <a:buFont typeface="Arial" charset="0"/>
        <a:buChar char="–"/>
        <a:defRPr sz="1600">
          <a:solidFill>
            <a:schemeClr val="tx1"/>
          </a:solidFill>
          <a:latin typeface="+mn-lt"/>
        </a:defRPr>
      </a:lvl2pPr>
      <a:lvl3pPr marL="855663" indent="-173038" algn="l" rtl="0" eaLnBrk="0" fontAlgn="base" hangingPunct="0">
        <a:spcBef>
          <a:spcPct val="50000"/>
        </a:spcBef>
        <a:spcAft>
          <a:spcPct val="0"/>
        </a:spcAft>
        <a:buClr>
          <a:schemeClr val="tx1"/>
        </a:buClr>
        <a:buChar char="•"/>
        <a:defRPr sz="1600">
          <a:solidFill>
            <a:schemeClr val="tx1"/>
          </a:solidFill>
          <a:latin typeface="+mn-lt"/>
        </a:defRPr>
      </a:lvl3pPr>
      <a:lvl4pPr marL="1203325" indent="-173038" algn="l" rtl="0" eaLnBrk="0" fontAlgn="base" hangingPunct="0">
        <a:spcBef>
          <a:spcPct val="20000"/>
        </a:spcBef>
        <a:spcAft>
          <a:spcPct val="0"/>
        </a:spcAft>
        <a:buClr>
          <a:schemeClr val="bg1"/>
        </a:buClr>
        <a:defRPr sz="1600">
          <a:solidFill>
            <a:schemeClr val="bg1"/>
          </a:solidFill>
          <a:latin typeface="+mn-lt"/>
        </a:defRPr>
      </a:lvl4pPr>
      <a:lvl5pPr marL="1539875" indent="-163513" algn="l" rtl="0" eaLnBrk="0" fontAlgn="base" hangingPunct="0">
        <a:spcBef>
          <a:spcPct val="20000"/>
        </a:spcBef>
        <a:spcAft>
          <a:spcPct val="0"/>
        </a:spcAft>
        <a:buClr>
          <a:schemeClr val="bg1"/>
        </a:buClr>
        <a:buChar char="»"/>
        <a:defRPr sz="1600">
          <a:solidFill>
            <a:schemeClr val="bg1"/>
          </a:solidFill>
          <a:latin typeface="+mn-lt"/>
        </a:defRPr>
      </a:lvl5pPr>
      <a:lvl6pPr marL="1997075" indent="-163513" algn="l" rtl="0" eaLnBrk="1" fontAlgn="base" hangingPunct="1">
        <a:spcBef>
          <a:spcPct val="20000"/>
        </a:spcBef>
        <a:spcAft>
          <a:spcPct val="0"/>
        </a:spcAft>
        <a:buClr>
          <a:schemeClr val="bg1"/>
        </a:buClr>
        <a:buChar char="»"/>
        <a:defRPr sz="1600">
          <a:solidFill>
            <a:schemeClr val="bg1"/>
          </a:solidFill>
          <a:latin typeface="+mn-lt"/>
        </a:defRPr>
      </a:lvl6pPr>
      <a:lvl7pPr marL="2454275" indent="-163513" algn="l" rtl="0" eaLnBrk="1" fontAlgn="base" hangingPunct="1">
        <a:spcBef>
          <a:spcPct val="20000"/>
        </a:spcBef>
        <a:spcAft>
          <a:spcPct val="0"/>
        </a:spcAft>
        <a:buClr>
          <a:schemeClr val="bg1"/>
        </a:buClr>
        <a:buChar char="»"/>
        <a:defRPr sz="1600">
          <a:solidFill>
            <a:schemeClr val="bg1"/>
          </a:solidFill>
          <a:latin typeface="+mn-lt"/>
        </a:defRPr>
      </a:lvl7pPr>
      <a:lvl8pPr marL="2911475" indent="-163513" algn="l" rtl="0" eaLnBrk="1" fontAlgn="base" hangingPunct="1">
        <a:spcBef>
          <a:spcPct val="20000"/>
        </a:spcBef>
        <a:spcAft>
          <a:spcPct val="0"/>
        </a:spcAft>
        <a:buClr>
          <a:schemeClr val="bg1"/>
        </a:buClr>
        <a:buChar char="»"/>
        <a:defRPr sz="1600">
          <a:solidFill>
            <a:schemeClr val="bg1"/>
          </a:solidFill>
          <a:latin typeface="+mn-lt"/>
        </a:defRPr>
      </a:lvl8pPr>
      <a:lvl9pPr marL="3368675" indent="-163513" algn="l" rtl="0" eaLnBrk="1" fontAlgn="base" hangingPunct="1">
        <a:spcBef>
          <a:spcPct val="20000"/>
        </a:spcBef>
        <a:spcAft>
          <a:spcPct val="0"/>
        </a:spcAft>
        <a:buClr>
          <a:schemeClr val="bg1"/>
        </a:buClr>
        <a:buChar char="»"/>
        <a:defRPr sz="1600">
          <a:solidFill>
            <a:schemeClr val="bg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4" Type="http://schemas.openxmlformats.org/officeDocument/2006/relationships/hyperlink" Target="http://download.oracle.com/javase/6/docs/technotes/guides/management/jconsole.html" TargetMode="Externa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://www.latenighthacking.com/projects/2003/sendSignal/SendSignal.exe" TargetMode="External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1.vml"/><Relationship Id="rId4" Type="http://schemas.openxmlformats.org/officeDocument/2006/relationships/oleObject" Target="../embeddings/oleObject1.bin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3" cstate="print">
            <a:extLst/>
          </a:blip>
          <a:srcRect/>
          <a:stretch>
            <a:fillRect/>
          </a:stretch>
        </p:blipFill>
        <p:spPr bwMode="auto">
          <a:xfrm>
            <a:off x="2133600" y="1092199"/>
            <a:ext cx="5638800" cy="4699001"/>
          </a:xfrm>
          <a:prstGeom prst="rect">
            <a:avLst/>
          </a:prstGeom>
          <a:noFill/>
          <a:ln>
            <a:noFill/>
          </a:ln>
          <a:effectLst/>
          <a:scene3d>
            <a:camera prst="perspectiveContrastingRightFacing"/>
            <a:lightRig rig="threePt" dir="t"/>
          </a:scene3d>
          <a:extLst/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838200"/>
            <a:ext cx="8229600" cy="868363"/>
          </a:xfrm>
          <a:solidFill>
            <a:schemeClr val="bg1">
              <a:alpha val="68000"/>
            </a:schemeClr>
          </a:solidFill>
        </p:spPr>
        <p:txBody>
          <a:bodyPr rtlCol="0">
            <a:normAutofit fontScale="90000"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US" b="1" dirty="0" err="1" smtClean="0"/>
              <a:t>JConsole</a:t>
            </a:r>
            <a:r>
              <a:rPr lang="en-US" b="1" dirty="0" smtClean="0"/>
              <a:t>  </a:t>
            </a:r>
            <a:r>
              <a:rPr lang="en-US" sz="2700" dirty="0" smtClean="0"/>
              <a:t>(Java monitoring and Management Console)</a:t>
            </a:r>
            <a:endParaRPr lang="en-US" b="1" dirty="0"/>
          </a:p>
        </p:txBody>
      </p:sp>
      <p:sp>
        <p:nvSpPr>
          <p:cNvPr id="31747" name="Content Placeholder 2"/>
          <p:cNvSpPr>
            <a:spLocks noGrp="1"/>
          </p:cNvSpPr>
          <p:nvPr>
            <p:ph idx="1"/>
          </p:nvPr>
        </p:nvSpPr>
        <p:spPr>
          <a:xfrm>
            <a:off x="457200" y="3886200"/>
            <a:ext cx="8229600" cy="2819400"/>
          </a:xfrm>
          <a:solidFill>
            <a:schemeClr val="bg1">
              <a:alpha val="67058"/>
            </a:schemeClr>
          </a:solidFill>
        </p:spPr>
        <p:txBody>
          <a:bodyPr/>
          <a:lstStyle/>
          <a:p>
            <a:pPr marL="0" indent="0" eaLnBrk="1" hangingPunct="1">
              <a:lnSpc>
                <a:spcPct val="80000"/>
              </a:lnSpc>
              <a:buFont typeface="Arial" charset="0"/>
              <a:buNone/>
            </a:pPr>
            <a:endParaRPr lang="en-US" sz="3000" smtClean="0"/>
          </a:p>
          <a:p>
            <a:pPr lvl="1" eaLnBrk="1" hangingPunct="1">
              <a:lnSpc>
                <a:spcPct val="80000"/>
              </a:lnSpc>
            </a:pPr>
            <a:r>
              <a:rPr lang="en-US" sz="2600" smtClean="0"/>
              <a:t>Application for real-time monitoring of Java apps</a:t>
            </a:r>
          </a:p>
          <a:p>
            <a:pPr lvl="1" eaLnBrk="1" hangingPunct="1">
              <a:lnSpc>
                <a:spcPct val="80000"/>
              </a:lnSpc>
            </a:pPr>
            <a:r>
              <a:rPr lang="en-US" sz="2600" smtClean="0"/>
              <a:t>Located at &lt;JDK&gt;\bin\JConsole(.exe) </a:t>
            </a:r>
          </a:p>
          <a:p>
            <a:pPr lvl="1" eaLnBrk="1" hangingPunct="1">
              <a:lnSpc>
                <a:spcPct val="80000"/>
              </a:lnSpc>
            </a:pPr>
            <a:r>
              <a:rPr lang="en-US" sz="2600" smtClean="0"/>
              <a:t>Bundled with the JDK since 6.0 (not with the JRE)</a:t>
            </a:r>
          </a:p>
          <a:p>
            <a:pPr lvl="1" eaLnBrk="1" hangingPunct="1">
              <a:lnSpc>
                <a:spcPct val="80000"/>
              </a:lnSpc>
            </a:pPr>
            <a:r>
              <a:rPr lang="en-US" sz="2600" smtClean="0"/>
              <a:t>JConsole User Guide: </a:t>
            </a:r>
            <a:r>
              <a:rPr lang="en-US" sz="2600" smtClean="0">
                <a:hlinkClick r:id="rId4"/>
              </a:rPr>
              <a:t>http://download.oracle.com/javase/6/docs/technotes/guides/management/jconsole.html</a:t>
            </a:r>
            <a:endParaRPr lang="en-US" sz="2600" smtClean="0"/>
          </a:p>
          <a:p>
            <a:pPr lvl="1" eaLnBrk="1" hangingPunct="1">
              <a:lnSpc>
                <a:spcPct val="80000"/>
              </a:lnSpc>
              <a:buFont typeface="Arial" charset="0"/>
              <a:buNone/>
            </a:pPr>
            <a:endParaRPr lang="en-US" sz="2600" smtClean="0"/>
          </a:p>
          <a:p>
            <a:pPr lvl="1" eaLnBrk="1" hangingPunct="1">
              <a:lnSpc>
                <a:spcPct val="80000"/>
              </a:lnSpc>
            </a:pPr>
            <a:endParaRPr lang="en-US" sz="260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33" name="Title 1"/>
          <p:cNvSpPr>
            <a:spLocks noGrp="1"/>
          </p:cNvSpPr>
          <p:nvPr>
            <p:ph type="title"/>
          </p:nvPr>
        </p:nvSpPr>
        <p:spPr>
          <a:xfrm>
            <a:off x="457200" y="533400"/>
            <a:ext cx="8229600" cy="1143000"/>
          </a:xfrm>
        </p:spPr>
        <p:txBody>
          <a:bodyPr/>
          <a:lstStyle/>
          <a:p>
            <a:pPr eaLnBrk="1" hangingPunct="1"/>
            <a:r>
              <a:rPr lang="en-US" smtClean="0"/>
              <a:t>Java Dump</a:t>
            </a:r>
          </a:p>
        </p:txBody>
      </p:sp>
      <p:sp>
        <p:nvSpPr>
          <p:cNvPr id="4234" name="Content Placeholder 2"/>
          <p:cNvSpPr>
            <a:spLocks noGrp="1"/>
          </p:cNvSpPr>
          <p:nvPr>
            <p:ph idx="1"/>
          </p:nvPr>
        </p:nvSpPr>
        <p:spPr>
          <a:xfrm>
            <a:off x="457200" y="1828800"/>
            <a:ext cx="8229600" cy="5029200"/>
          </a:xfrm>
        </p:spPr>
        <p:txBody>
          <a:bodyPr/>
          <a:lstStyle/>
          <a:p>
            <a:pPr eaLnBrk="1" hangingPunct="1">
              <a:lnSpc>
                <a:spcPct val="80000"/>
              </a:lnSpc>
            </a:pPr>
            <a:r>
              <a:rPr lang="en-US" sz="1800" smtClean="0"/>
              <a:t>Easiest way to see what’s going on in a running application (or one that has exited abnormally)</a:t>
            </a:r>
          </a:p>
          <a:p>
            <a:pPr eaLnBrk="1" hangingPunct="1">
              <a:lnSpc>
                <a:spcPct val="80000"/>
              </a:lnSpc>
            </a:pPr>
            <a:endParaRPr lang="en-US" sz="1800" smtClean="0"/>
          </a:p>
          <a:p>
            <a:pPr eaLnBrk="1" hangingPunct="1">
              <a:lnSpc>
                <a:spcPct val="80000"/>
              </a:lnSpc>
            </a:pPr>
            <a:r>
              <a:rPr lang="en-US" sz="1800" smtClean="0"/>
              <a:t>Usually named like this: javacore.20110604.072156.336.0002.txt (date.time, time, and serial number)</a:t>
            </a:r>
          </a:p>
          <a:p>
            <a:pPr eaLnBrk="1" hangingPunct="1">
              <a:lnSpc>
                <a:spcPct val="80000"/>
              </a:lnSpc>
            </a:pPr>
            <a:endParaRPr lang="en-US" sz="1800" smtClean="0"/>
          </a:p>
          <a:p>
            <a:pPr eaLnBrk="1" hangingPunct="1">
              <a:lnSpc>
                <a:spcPct val="80000"/>
              </a:lnSpc>
            </a:pPr>
            <a:r>
              <a:rPr lang="en-US" sz="1800" smtClean="0"/>
              <a:t>By default, it’s created on fatal native exceptions or out of memory</a:t>
            </a:r>
          </a:p>
          <a:p>
            <a:pPr eaLnBrk="1" hangingPunct="1">
              <a:lnSpc>
                <a:spcPct val="80000"/>
              </a:lnSpc>
            </a:pPr>
            <a:endParaRPr lang="en-US" sz="1800" smtClean="0"/>
          </a:p>
          <a:p>
            <a:pPr eaLnBrk="1" hangingPunct="1">
              <a:lnSpc>
                <a:spcPct val="80000"/>
              </a:lnSpc>
            </a:pPr>
            <a:r>
              <a:rPr lang="en-US" sz="1800" smtClean="0"/>
              <a:t>Can be triggered inside the application using com.ibm.jvm.Dump.JavaDump()</a:t>
            </a:r>
          </a:p>
          <a:p>
            <a:pPr eaLnBrk="1" hangingPunct="1">
              <a:lnSpc>
                <a:spcPct val="80000"/>
              </a:lnSpc>
              <a:buFont typeface="Arial" charset="0"/>
              <a:buNone/>
            </a:pPr>
            <a:endParaRPr lang="en-US" sz="1800" smtClean="0"/>
          </a:p>
          <a:p>
            <a:pPr eaLnBrk="1" hangingPunct="1">
              <a:lnSpc>
                <a:spcPct val="80000"/>
              </a:lnSpc>
            </a:pPr>
            <a:r>
              <a:rPr lang="en-US" sz="1800" smtClean="0"/>
              <a:t>Manually induced by sending a break signal to the JRE:</a:t>
            </a:r>
          </a:p>
          <a:p>
            <a:pPr lvl="1" eaLnBrk="1" hangingPunct="1">
              <a:lnSpc>
                <a:spcPct val="80000"/>
              </a:lnSpc>
            </a:pPr>
            <a:r>
              <a:rPr lang="en-US" sz="1500" b="1" smtClean="0"/>
              <a:t>Hitting Ctrl+Break </a:t>
            </a:r>
            <a:r>
              <a:rPr lang="en-US" sz="1500" smtClean="0"/>
              <a:t>on an interactive Java console</a:t>
            </a:r>
          </a:p>
          <a:p>
            <a:pPr lvl="1" eaLnBrk="1" hangingPunct="1">
              <a:lnSpc>
                <a:spcPct val="80000"/>
              </a:lnSpc>
            </a:pPr>
            <a:r>
              <a:rPr lang="en-US" sz="1500" b="1" i="1" smtClean="0"/>
              <a:t>kill -3 &lt;pid&gt;  </a:t>
            </a:r>
            <a:r>
              <a:rPr lang="en-US" sz="1500" smtClean="0"/>
              <a:t>(UNIX) </a:t>
            </a:r>
          </a:p>
          <a:p>
            <a:pPr lvl="1" eaLnBrk="1" hangingPunct="1">
              <a:lnSpc>
                <a:spcPct val="80000"/>
              </a:lnSpc>
            </a:pPr>
            <a:r>
              <a:rPr lang="en-US" sz="1500" b="1" smtClean="0"/>
              <a:t>SendSignal.exe &lt;pid&gt; </a:t>
            </a:r>
            <a:r>
              <a:rPr lang="en-US" sz="1500" smtClean="0"/>
              <a:t>(Win32)</a:t>
            </a:r>
          </a:p>
          <a:p>
            <a:pPr lvl="2" eaLnBrk="1" hangingPunct="1">
              <a:lnSpc>
                <a:spcPct val="80000"/>
              </a:lnSpc>
            </a:pPr>
            <a:r>
              <a:rPr lang="en-US" sz="1300" smtClean="0">
                <a:hlinkClick r:id="rId3"/>
              </a:rPr>
              <a:t>http://www.latenighthacking.com/projects/2003/sendSignal/SendSignal.exe</a:t>
            </a:r>
            <a:endParaRPr lang="en-US" sz="1300" smtClean="0"/>
          </a:p>
          <a:p>
            <a:pPr lvl="1" eaLnBrk="1" hangingPunct="1">
              <a:lnSpc>
                <a:spcPct val="80000"/>
              </a:lnSpc>
            </a:pPr>
            <a:r>
              <a:rPr lang="en-US" sz="1500" smtClean="0"/>
              <a:t> </a:t>
            </a:r>
            <a:r>
              <a:rPr lang="en-US" sz="1500" b="1" smtClean="0"/>
              <a:t>SendSignal64.exe &lt;pid&gt; </a:t>
            </a:r>
            <a:r>
              <a:rPr lang="en-US" sz="1500" smtClean="0"/>
              <a:t> (Win7/64bit) </a:t>
            </a:r>
          </a:p>
          <a:p>
            <a:pPr eaLnBrk="1" hangingPunct="1">
              <a:lnSpc>
                <a:spcPct val="80000"/>
              </a:lnSpc>
              <a:buFont typeface="Arial" charset="0"/>
              <a:buNone/>
            </a:pPr>
            <a:endParaRPr lang="en-US" sz="1800" smtClean="0"/>
          </a:p>
          <a:p>
            <a:pPr eaLnBrk="1" hangingPunct="1">
              <a:lnSpc>
                <a:spcPct val="80000"/>
              </a:lnSpc>
            </a:pPr>
            <a:r>
              <a:rPr lang="en-US" sz="1800" smtClean="0"/>
              <a:t>Send me a note if SendSignal doesn’t work on your Win platform</a:t>
            </a:r>
          </a:p>
        </p:txBody>
      </p:sp>
      <p:graphicFrame>
        <p:nvGraphicFramePr>
          <p:cNvPr id="4232" name="Object 136"/>
          <p:cNvGraphicFramePr>
            <a:graphicFrameLocks noChangeAspect="1"/>
          </p:cNvGraphicFramePr>
          <p:nvPr/>
        </p:nvGraphicFramePr>
        <p:xfrm>
          <a:off x="5943600" y="4419600"/>
          <a:ext cx="1066800" cy="519113"/>
        </p:xfrm>
        <a:graphic>
          <a:graphicData uri="http://schemas.openxmlformats.org/presentationml/2006/ole">
            <p:oleObj spid="_x0000_s4232" name="Packager Shell Object" showAsIcon="1" r:id="rId4" imgW="1416676" imgH="682580" progId="Package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No title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Final slide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IBM100_PresentationWhite">
  <a:themeElements>
    <a:clrScheme name="IBM100_PresentationWhit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7889FB"/>
      </a:accent1>
      <a:accent2>
        <a:srgbClr val="009999"/>
      </a:accent2>
      <a:accent3>
        <a:srgbClr val="FFFFFF"/>
      </a:accent3>
      <a:accent4>
        <a:srgbClr val="000000"/>
      </a:accent4>
      <a:accent5>
        <a:srgbClr val="BEC4FD"/>
      </a:accent5>
      <a:accent6>
        <a:srgbClr val="008A8A"/>
      </a:accent6>
      <a:hlink>
        <a:srgbClr val="7889FB"/>
      </a:hlink>
      <a:folHlink>
        <a:srgbClr val="9900CC"/>
      </a:folHlink>
    </a:clrScheme>
    <a:fontScheme name="IBM100_PresentationWhite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>
          <a:noFill/>
        </a:ln>
        <a:effectLst/>
        <a:extLst>
          <a:ext uri="{909E8E84-426E-40DD-AFC4-6F175D3DCCD1}">
            <a14:hiddenFill xmlns:a14="http://schemas.microsoft.com/office/drawing/2010/main" xmlns="">
              <a:solidFill>
                <a:schemeClr val="accent1"/>
              </a:solidFill>
            </a14:hiddenFill>
          </a:ext>
          <a:ext uri="{91240B29-F687-4F45-9708-019B960494DF}">
            <a14:hiddenLine xmlns:a14="http://schemas.microsoft.com/office/drawing/2010/main" xmlns=""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14:hiddenLine>
          </a:ext>
          <a:ext uri="{AF507438-7753-43E0-B8FC-AC1667EBCBE1}">
            <a14:hiddenEffects xmlns:a14="http://schemas.microsoft.com/office/drawing/2010/main" xmlns="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9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200" b="0" i="0" u="none" strike="noStrike" cap="none" normalizeH="0" baseline="0" smtClean="0">
            <a:ln>
              <a:noFill/>
            </a:ln>
            <a:solidFill>
              <a:schemeClr val="hlink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>
          <a:noFill/>
        </a:ln>
        <a:effectLst/>
        <a:extLst>
          <a:ext uri="{909E8E84-426E-40DD-AFC4-6F175D3DCCD1}">
            <a14:hiddenFill xmlns:a14="http://schemas.microsoft.com/office/drawing/2010/main" xmlns="">
              <a:solidFill>
                <a:schemeClr val="accent1"/>
              </a:solidFill>
            </a14:hiddenFill>
          </a:ext>
          <a:ext uri="{91240B29-F687-4F45-9708-019B960494DF}">
            <a14:hiddenLine xmlns:a14="http://schemas.microsoft.com/office/drawing/2010/main" xmlns=""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14:hiddenLine>
          </a:ext>
          <a:ext uri="{AF507438-7753-43E0-B8FC-AC1667EBCBE1}">
            <a14:hiddenEffects xmlns:a14="http://schemas.microsoft.com/office/drawing/2010/main" xmlns="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9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200" b="0" i="0" u="none" strike="noStrike" cap="none" normalizeH="0" baseline="0" smtClean="0">
            <a:ln>
              <a:noFill/>
            </a:ln>
            <a:solidFill>
              <a:schemeClr val="hlink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IBM100_PresentationWhit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7889FB"/>
        </a:accent1>
        <a:accent2>
          <a:srgbClr val="009999"/>
        </a:accent2>
        <a:accent3>
          <a:srgbClr val="FFFFFF"/>
        </a:accent3>
        <a:accent4>
          <a:srgbClr val="000000"/>
        </a:accent4>
        <a:accent5>
          <a:srgbClr val="BEC4FD"/>
        </a:accent5>
        <a:accent6>
          <a:srgbClr val="008A8A"/>
        </a:accent6>
        <a:hlink>
          <a:srgbClr val="7889FB"/>
        </a:hlink>
        <a:folHlink>
          <a:srgbClr val="9900CC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Centennial_Presentation_Template_White</Template>
  <TotalTime>10839</TotalTime>
  <Words>163</Words>
  <Application>Microsoft Office PowerPoint</Application>
  <PresentationFormat>On-screen Show (4:3)</PresentationFormat>
  <Paragraphs>26</Paragraphs>
  <Slides>3</Slides>
  <Notes>1</Notes>
  <HiddenSlides>0</HiddenSlides>
  <MMClips>0</MMClips>
  <ScaleCrop>false</ScaleCrop>
  <HeadingPairs>
    <vt:vector size="6" baseType="variant">
      <vt:variant>
        <vt:lpstr>Theme</vt:lpstr>
      </vt:variant>
      <vt:variant>
        <vt:i4>2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6" baseType="lpstr">
      <vt:lpstr>Office Theme</vt:lpstr>
      <vt:lpstr>IBM100_PresentationWhite</vt:lpstr>
      <vt:lpstr>Packager Shell Object</vt:lpstr>
      <vt:lpstr>JConsole  (Java monitoring and Management Console)</vt:lpstr>
      <vt:lpstr>Java Dump</vt:lpstr>
      <vt:lpstr>No title</vt:lpstr>
    </vt:vector>
  </TitlesOfParts>
  <Company>IBM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Oren Paikowsky</dc:creator>
  <cp:lastModifiedBy>Michael McCandless</cp:lastModifiedBy>
  <cp:revision>192</cp:revision>
  <dcterms:created xsi:type="dcterms:W3CDTF">2011-08-21T15:42:21Z</dcterms:created>
  <dcterms:modified xsi:type="dcterms:W3CDTF">2012-09-26T10:07:23Z</dcterms:modified>
</cp:coreProperties>
</file>

<file path=docProps/thumbnail.jpeg>
</file>